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7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1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6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1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07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7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1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5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15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6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DD82-80C5-440F-AE86-A0A43241C506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639AF-0055-48A8-940D-3738E16E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4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497" y="-464509"/>
            <a:ext cx="5043005" cy="778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Kump</dc:creator>
  <cp:lastModifiedBy>David Kump</cp:lastModifiedBy>
  <cp:revision>1</cp:revision>
  <dcterms:created xsi:type="dcterms:W3CDTF">2013-09-12T03:00:29Z</dcterms:created>
  <dcterms:modified xsi:type="dcterms:W3CDTF">2013-09-12T03:00:41Z</dcterms:modified>
</cp:coreProperties>
</file>